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3-1.png>
</file>

<file path=ppt/media/image-4-1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2085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CROP FAILURE PREDICTION Using Bayesian Networks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8735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project assesses the risk of crop failure by modeling environmental and farming factors with a Bayesian Network. It predicts crop yield levels—Low, Medium, or High—based on rainfall, temperature, soil quality, pest infestation, and fertilizer use. By representing causal relationships in a Directed Acyclic Graph, the model enables probabilistic inference to evaluate scenarios and interventions.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601991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goal is to provide farmers and policymakers with data-driven insights for better resource allocation and risk management in agriculture.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1045" y="583287"/>
            <a:ext cx="7661910" cy="132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Overview and Variables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1045" y="2224087"/>
            <a:ext cx="7661910" cy="3298269"/>
          </a:xfrm>
          <a:prstGeom prst="roundRect">
            <a:avLst>
              <a:gd name="adj" fmla="val 577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0358" y="2443401"/>
            <a:ext cx="264664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 Variables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60358" y="2901077"/>
            <a:ext cx="7223284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Rainfall: Low, Adequate, Excessive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960358" y="3313748"/>
            <a:ext cx="7223284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Soil Quality: Poor, Average, Good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960358" y="3726418"/>
            <a:ext cx="7223284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Pest Infestation: True, False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960358" y="4139089"/>
            <a:ext cx="7223284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Fertilizer Use: True, False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960358" y="4551759"/>
            <a:ext cx="7223284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Temperature: Cool, Mild, Hot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960358" y="4964430"/>
            <a:ext cx="7223284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Crop Yield: Low, Medium, High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41045" y="5734050"/>
            <a:ext cx="7661910" cy="1912144"/>
          </a:xfrm>
          <a:prstGeom prst="roundRect">
            <a:avLst>
              <a:gd name="adj" fmla="val 9966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60358" y="5953363"/>
            <a:ext cx="2725222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Characteristics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960358" y="6411039"/>
            <a:ext cx="7223284" cy="1015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Synthetic dataset simulating environmental and farming factors affecting crop yield in a specific region. Variables are categorical or binary, capturing key influences on agricultural productivity.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29358"/>
            <a:ext cx="72080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Initial Data Observations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7829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2656165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Rainfall Distribution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500914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Evenly split; Adequate rainfall correlates with higher yields.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257829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2656165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Soil Quality &amp; Pest Infestation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500914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Poor soil links to low yield; pests more frequent under hot temperatures and poor soil.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615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84019"/>
            <a:ext cx="46330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Fertilizer &amp; Temperature Effects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443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Fertilizer use boosts yields, especially with average or poor soil; mild temperatures favor medium to high yields.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5300" y="389096"/>
            <a:ext cx="8344972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Bayesian Network Structure and Relationships</a:t>
            </a:r>
            <a:endParaRPr lang="en-US" sz="2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0" y="1114425"/>
            <a:ext cx="9845040" cy="58597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95300" y="7274838"/>
            <a:ext cx="1769031" cy="221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 Causal Links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95300" y="7637383"/>
            <a:ext cx="6647259" cy="226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Rainfall affects Soil Quality and Pest Infestation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495300" y="7913370"/>
            <a:ext cx="6647259" cy="226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Temperature influences Pest Infestation and Crop Yield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495300" y="8189357"/>
            <a:ext cx="6647259" cy="226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Soil Quality impacts Fertilizer Use and Crop Yield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495300" y="8465344"/>
            <a:ext cx="6647259" cy="226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Fertilizer Use affects Pest Infestation and Crop Yield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495300" y="8741331"/>
            <a:ext cx="6647259" cy="226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Pest Infestation lowers Crop Yield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495461" y="7274838"/>
            <a:ext cx="1769031" cy="221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 Purpose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7495461" y="7637383"/>
            <a:ext cx="6647259" cy="452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DAG captures dependencies to estimate conditional probabilities, enabling inference on crop yield outcomes under varying environmental and farming conditions.</a:t>
            </a:r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0765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Conditional Probability and Bayes' Theorem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865370"/>
            <a:ext cx="6099096" cy="25646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9223" y="352901"/>
            <a:ext cx="7123152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Heatmap Evidence Supporting Causal Links</a:t>
            </a:r>
            <a:endParaRPr lang="en-US" sz="2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9223" y="1090732"/>
            <a:ext cx="6709410" cy="37254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49223" y="4960501"/>
            <a:ext cx="6709410" cy="205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Rainfall influences soil fertility and erosion, affecting soil quality distribution.</a:t>
            </a:r>
            <a:endParaRPr lang="en-US" sz="10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387" y="1090732"/>
            <a:ext cx="6709410" cy="329648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79387" y="4531519"/>
            <a:ext cx="6709410" cy="205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Pest infestations vary with rainfall, higher under low and excessive rainfall.</a:t>
            </a:r>
            <a:endParaRPr lang="en-US" sz="10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23" y="5569863"/>
            <a:ext cx="6709410" cy="379106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49223" y="9505236"/>
            <a:ext cx="6709410" cy="205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Fertilizer use patterns depend on rainfall, influencing nutrient application decisions.</a:t>
            </a:r>
            <a:endParaRPr lang="en-US" sz="10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9387" y="5569863"/>
            <a:ext cx="6709410" cy="384988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479387" y="9564053"/>
            <a:ext cx="6709410" cy="205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High crop yields occur most frequently under adequate rainfall, validating direct relationship.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119229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Discussion, Conclusion, and Future Work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Insights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Rainfall, soil quality, and pest infestation are the most influential factors on crop yield. Fertilizer use improves yield, especially under poor soil conditions.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38611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Limitations &amp; Applications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synthetic dataset limits real-world generalization. The model offers interpretable predictions for agricultural decision-making and risk mitigation.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Future Directions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Incorporate more extensive real data, add time-series elements, and refine causal relationships to enhance predictive accuracy and applicability.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2025-05-08T11:03:51Z</dcterms:created>
  <dcterms:modified xsi:type="dcterms:W3CDTF">2025-05-08T11:03:51Z</dcterms:modified>
</cp:coreProperties>
</file>